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5076"/>
    <a:srgbClr val="DF7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598BA0-3A3C-F5FB-FB5A-A440AE75BCC4}" v="1" dt="2022-03-03T13:59:45.4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85928-A43B-4D3F-9076-16A03D706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B4F35-5AFB-4A88-B181-67A484DE5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CFE034-8842-4911-8665-39CAED582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1CCA93-F846-45B1-8926-D576689DF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B1445-3493-4DB6-9912-CE30829BB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09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81A8-1EAB-433A-B594-858FD1494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BBFBC7-0875-445B-AE6A-E30A75D88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894F-6FA6-4B97-BBD5-59019E25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73096-0B4C-45B5-ACF1-31E59E2DA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2C90C-801C-4636-A524-100732C7E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0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B6D94-BAC5-4A3D-8A93-C83B110DA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C7769-4497-4C3D-A2EB-E48DF28B52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50B188-BDDC-4F30-B5AD-A32F40DEB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1CE5A9-3D73-4BD2-A30B-3458BC42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AAA-3DC7-4CDA-9FE4-B8E2038C4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A0ACF-F93E-4A80-869D-B81DF93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4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24A77-9134-493D-992E-C92BC7EE9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B966A-2041-4952-AFF5-AB97AFA9F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596C45-C326-4478-BD01-453DA4422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06F255-1AB4-43F6-BE15-1C694E1D18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D7365-6348-4255-A320-DDCA82909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4627C9-E64A-40B9-B802-D45F0B6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DF913E-6DB0-4A03-B98D-9D37CA8A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BD55E-58E7-4AD5-98E7-32D736750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41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12C1-9743-46A0-9634-1C5A492C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1DEC2F-9846-4BF6-837D-2780E777B5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20740-20A4-44BB-9723-1BB76A062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AA53FA-ED8A-4322-8626-453EBEE7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F7296-A3D6-4A70-9DB0-19FB20432B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AC0AE-3B50-422B-96F7-6225C0F91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3F02E-B1E2-4403-BB92-2A188AC4F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9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8ADE-BCFB-4290-85BA-8B757755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39E0D-CB95-4E7E-8360-054B8A014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4F8EB5-1EE5-43B1-95AA-F117F3BB73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B5F8A-AF9E-4D7B-812F-B9765499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998CC-5936-46CC-8E7D-F0168A838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57EB3-7AC3-4E6A-B894-CC53DC127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057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4E4BF-6530-45B1-9E86-5BB814431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4B6AF-049B-4531-ACF5-E2441F059B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1DDE6-97B0-4564-A0B4-233E7FA09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4EFE2-9E8B-45F0-843E-7338AFBC72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1DEA8-D350-4D94-A3A8-122469B99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532F4-0270-4192-B809-5E1823C8A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41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9E31A-47A8-470E-BFEF-74B7601D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0A7284-DE2F-447C-82CA-C53EC7353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CBE43-06CE-4945-97E5-3521AFF538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3139B-BEDF-4157-901E-525E33196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F02FD-7BCA-4F28-9A5B-5A81ACC4C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67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FB21D-0B7B-4446-80E6-E24DDD1855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3B3750-E896-4F51-A6C2-EFFD3409B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B571C-EAF2-4A33-88E0-9955C252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AF362C-E384-4AA6-BEDA-A920DF9FD16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4C99-5923-4583-884C-697DE2F7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40B4C-CDB2-4327-A471-26BAC8B5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0EEDB9-DF44-4DAD-9CEA-E6AA71B86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57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65" y="1415744"/>
            <a:ext cx="1307232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64" y="1419347"/>
            <a:ext cx="1301747" cy="1990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178" y="1419588"/>
            <a:ext cx="1271172" cy="1994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217" y="1410901"/>
            <a:ext cx="1385881" cy="1996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965" y="1419347"/>
            <a:ext cx="1336371" cy="1996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964" y="3603587"/>
            <a:ext cx="1336372" cy="19655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465" y="3603587"/>
            <a:ext cx="1307229" cy="19882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563" y="3608984"/>
            <a:ext cx="1301747" cy="19828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179" y="3579001"/>
            <a:ext cx="1271172" cy="2012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217" y="3607282"/>
            <a:ext cx="1385881" cy="1984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0" dist="5000" dir="5400000" sy="-100000" algn="bl" rotWithShape="0"/>
          </a:effectLst>
        </p:spPr>
      </p:pic>
      <p:sp>
        <p:nvSpPr>
          <p:cNvPr id="14" name="TextBox 13"/>
          <p:cNvSpPr txBox="1"/>
          <p:nvPr/>
        </p:nvSpPr>
        <p:spPr>
          <a:xfrm>
            <a:off x="3862414" y="390525"/>
            <a:ext cx="3430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0C5076"/>
                </a:solidFill>
              </a:rPr>
              <a:t>Poetry </a:t>
            </a:r>
            <a:r>
              <a:rPr lang="en-GB" sz="3600" b="1" dirty="0" smtClean="0">
                <a:solidFill>
                  <a:srgbClr val="0C5076"/>
                </a:solidFill>
              </a:rPr>
              <a:t>Book List </a:t>
            </a:r>
            <a:endParaRPr lang="en-GB" sz="3600" b="1" dirty="0">
              <a:solidFill>
                <a:srgbClr val="0C507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2" ma:contentTypeDescription="Create a new document." ma:contentTypeScope="" ma:versionID="94d872de81a81088711a6910ae2dfad5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d986008fb2721e02975856dc8adb109c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8EE4A9-1B6D-45A5-B4D6-857DE32C9563}">
  <ds:schemaRefs>
    <ds:schemaRef ds:uri="http://schemas.microsoft.com/office/2006/documentManagement/types"/>
    <ds:schemaRef ds:uri="8a6c9307-19da-4ba4-bc92-62cf288392d6"/>
    <ds:schemaRef ds:uri="8c88debf-9b23-4e41-9245-a4823d9c0ebf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81C9C8A-793C-4C9B-BC8A-EEE1791F5E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54ACFCC-E176-4CB6-8D29-3B26F842E2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88debf-9b23-4e41-9245-a4823d9c0ebf"/>
    <ds:schemaRef ds:uri="8a6c9307-19da-4ba4-bc92-62cf288392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Shacklady</dc:creator>
  <cp:lastModifiedBy>Rachael Viscomi</cp:lastModifiedBy>
  <cp:revision>14</cp:revision>
  <dcterms:created xsi:type="dcterms:W3CDTF">2021-12-08T14:25:17Z</dcterms:created>
  <dcterms:modified xsi:type="dcterms:W3CDTF">2022-03-04T16:11:48Z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