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98BA0-3A3C-F5FB-FB5A-A440AE75BCC4}" v="1" dt="2022-03-03T13:59:45.407"/>
    <p1510:client id="{42836549-5AF7-9579-7A4B-3F2FFF07A9C0}" v="12" dt="2022-03-14T12:00:37.243"/>
    <p1510:client id="{8CEC9CA6-0911-79CF-1CA9-D7C1010E58D3}" v="9" dt="2022-03-04T16:18:04.8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ael Viscomi" userId="S::ehadmin_leadtshub.co.uk#ext#@withamsthughs.org::4b712ba7-0b7a-4a99-b032-a281d406f06f" providerId="AD" clId="Web-{8CEC9CA6-0911-79CF-1CA9-D7C1010E58D3}"/>
    <pc:docChg chg="modSld">
      <pc:chgData name="Rachael Viscomi" userId="S::ehadmin_leadtshub.co.uk#ext#@withamsthughs.org::4b712ba7-0b7a-4a99-b032-a281d406f06f" providerId="AD" clId="Web-{8CEC9CA6-0911-79CF-1CA9-D7C1010E58D3}" dt="2022-03-04T16:18:03.943" v="5"/>
      <pc:docMkLst>
        <pc:docMk/>
      </pc:docMkLst>
      <pc:sldChg chg="modSp">
        <pc:chgData name="Rachael Viscomi" userId="S::ehadmin_leadtshub.co.uk#ext#@withamsthughs.org::4b712ba7-0b7a-4a99-b032-a281d406f06f" providerId="AD" clId="Web-{8CEC9CA6-0911-79CF-1CA9-D7C1010E58D3}" dt="2022-03-04T16:18:03.943" v="5"/>
        <pc:sldMkLst>
          <pc:docMk/>
          <pc:sldMk cId="53902273" sldId="259"/>
        </pc:sldMkLst>
        <pc:spChg chg="mod">
          <ac:chgData name="Rachael Viscomi" userId="S::ehadmin_leadtshub.co.uk#ext#@withamsthughs.org::4b712ba7-0b7a-4a99-b032-a281d406f06f" providerId="AD" clId="Web-{8CEC9CA6-0911-79CF-1CA9-D7C1010E58D3}" dt="2022-03-04T16:15:57.736" v="4" actId="14100"/>
          <ac:spMkLst>
            <pc:docMk/>
            <pc:sldMk cId="53902273" sldId="259"/>
            <ac:spMk id="14" creationId="{00000000-0000-0000-0000-000000000000}"/>
          </ac:spMkLst>
        </pc:spChg>
        <pc:picChg chg="mod">
          <ac:chgData name="Rachael Viscomi" userId="S::ehadmin_leadtshub.co.uk#ext#@withamsthughs.org::4b712ba7-0b7a-4a99-b032-a281d406f06f" providerId="AD" clId="Web-{8CEC9CA6-0911-79CF-1CA9-D7C1010E58D3}" dt="2022-03-04T16:18:03.943" v="5"/>
          <ac:picMkLst>
            <pc:docMk/>
            <pc:sldMk cId="53902273" sldId="259"/>
            <ac:picMk id="2" creationId="{00000000-0000-0000-0000-000000000000}"/>
          </ac:picMkLst>
        </pc:picChg>
      </pc:sldChg>
    </pc:docChg>
  </pc:docChgLst>
  <pc:docChgLst>
    <pc:chgData name="Rachael Viscomi" userId="S::ehadmin_leadtshub.co.uk#ext#@withamsthughs.org::4b712ba7-0b7a-4a99-b032-a281d406f06f" providerId="AD" clId="Web-{42836549-5AF7-9579-7A4B-3F2FFF07A9C0}"/>
    <pc:docChg chg="modSld">
      <pc:chgData name="Rachael Viscomi" userId="S::ehadmin_leadtshub.co.uk#ext#@withamsthughs.org::4b712ba7-0b7a-4a99-b032-a281d406f06f" providerId="AD" clId="Web-{42836549-5AF7-9579-7A4B-3F2FFF07A9C0}" dt="2022-03-14T12:00:33.805" v="4" actId="20577"/>
      <pc:docMkLst>
        <pc:docMk/>
      </pc:docMkLst>
      <pc:sldChg chg="modSp">
        <pc:chgData name="Rachael Viscomi" userId="S::ehadmin_leadtshub.co.uk#ext#@withamsthughs.org::4b712ba7-0b7a-4a99-b032-a281d406f06f" providerId="AD" clId="Web-{42836549-5AF7-9579-7A4B-3F2FFF07A9C0}" dt="2022-03-14T12:00:33.805" v="4" actId="20577"/>
        <pc:sldMkLst>
          <pc:docMk/>
          <pc:sldMk cId="53902273" sldId="259"/>
        </pc:sldMkLst>
        <pc:spChg chg="mod">
          <ac:chgData name="Rachael Viscomi" userId="S::ehadmin_leadtshub.co.uk#ext#@withamsthughs.org::4b712ba7-0b7a-4a99-b032-a281d406f06f" providerId="AD" clId="Web-{42836549-5AF7-9579-7A4B-3F2FFF07A9C0}" dt="2022-03-14T12:00:33.805" v="4" actId="20577"/>
          <ac:spMkLst>
            <pc:docMk/>
            <pc:sldMk cId="53902273" sldId="259"/>
            <ac:spMk id="14" creationId="{00000000-0000-0000-0000-000000000000}"/>
          </ac:spMkLst>
        </pc:spChg>
        <pc:picChg chg="mod">
          <ac:chgData name="Rachael Viscomi" userId="S::ehadmin_leadtshub.co.uk#ext#@withamsthughs.org::4b712ba7-0b7a-4a99-b032-a281d406f06f" providerId="AD" clId="Web-{42836549-5AF7-9579-7A4B-3F2FFF07A9C0}" dt="2022-03-14T11:59:41.882" v="0"/>
          <ac:picMkLst>
            <pc:docMk/>
            <pc:sldMk cId="53902273" sldId="259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85928-A43B-4D3F-9076-16A03D70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B4F35-5AFB-4A88-B181-67A484DE5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FE034-8842-4911-8665-39CAED582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CA93-F846-45B1-8926-D576689D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B1445-3493-4DB6-9912-CE30829B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9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1A8-1EAB-433A-B594-858FD149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BFBC7-0875-445B-AE6A-E30A75D88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894F-6FA6-4B97-BBD5-59019E25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73096-0B4C-45B5-ACF1-31E59E2D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C90C-801C-4636-A524-100732C7E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6D94-BAC5-4A3D-8A93-C83B110DA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7769-4497-4C3D-A2EB-E48DF28B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0B188-BDDC-4F30-B5AD-A32F40DEB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1CE5A9-3D73-4BD2-A30B-3458BC42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AAA-3DC7-4CDA-9FE4-B8E2038C4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A0ACF-F93E-4A80-869D-B81DF93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24A77-9134-493D-992E-C92BC7EE9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B966A-2041-4952-AFF5-AB97AFA9F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96C45-C326-4478-BD01-453DA4422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06F255-1AB4-43F6-BE15-1C694E1D18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D7365-6348-4255-A320-DDCA82909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627C9-E64A-40B9-B802-D45F0B6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DF913E-6DB0-4A03-B98D-9D37CA8A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BD55E-58E7-4AD5-98E7-32D736750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12C1-9743-46A0-9634-1C5A492C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1DEC2F-9846-4BF6-837D-2780E777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20740-20A4-44BB-9723-1BB76A06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A53FA-ED8A-4322-8626-453EBEE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F7296-A3D6-4A70-9DB0-19FB2043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AC0AE-3B50-422B-96F7-6225C0F91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3F02E-B1E2-4403-BB92-2A188AC4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8ADE-BCFB-4290-85BA-8B757755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39E0D-CB95-4E7E-8360-054B8A014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F8EB5-1EE5-43B1-95AA-F117F3BB7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5F8A-AF9E-4D7B-812F-B976549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998CC-5936-46CC-8E7D-F0168A8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57EB3-7AC3-4E6A-B894-CC53DC12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7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4E4BF-6530-45B1-9E86-5BB81443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4B6AF-049B-4531-ACF5-E2441F059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1DDE6-97B0-4564-A0B4-233E7FA09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4EFE2-9E8B-45F0-843E-7338AFBC72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1DEA8-D350-4D94-A3A8-122469B9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532F4-0270-4192-B809-5E1823C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1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E31A-47A8-470E-BFEF-74B7601D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7284-DE2F-447C-82CA-C53EC7353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CBE43-06CE-4945-97E5-3521AFF5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3139B-BEDF-4157-901E-525E331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02FD-7BCA-4F28-9A5B-5A81ACC4C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6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FB21D-0B7B-4446-80E6-E24DDD185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B3750-E896-4F51-A6C2-EFFD3409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B571C-EAF2-4A33-88E0-9955C252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14/03/2022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4C99-5923-4583-884C-697DE2F7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40B4C-CDB2-4327-A471-26BAC8B5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5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book&#10;&#10;Description automatically generated"/>
          <p:cNvPicPr>
            <a:picLocks noChangeAspect="1"/>
          </p:cNvPicPr>
          <p:nvPr/>
        </p:nvPicPr>
        <p:blipFill>
          <a:blip r:embed="rId2"/>
          <a:srcRect l="9676" r="9676"/>
          <a:stretch>
            <a:fillRect/>
          </a:stretch>
        </p:blipFill>
        <p:spPr>
          <a:xfrm>
            <a:off x="1843133" y="1391453"/>
            <a:ext cx="1321895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915" y="1391453"/>
            <a:ext cx="1306441" cy="19869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810" y="1384095"/>
            <a:ext cx="1296126" cy="1990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823" y="1389260"/>
            <a:ext cx="1404007" cy="1985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717" y="1384096"/>
            <a:ext cx="1304046" cy="1990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561" y="3597256"/>
            <a:ext cx="1304538" cy="19907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615" y="3606198"/>
            <a:ext cx="1404007" cy="1994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136" y="3602423"/>
            <a:ext cx="1300751" cy="19980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401" y="3597256"/>
            <a:ext cx="1413646" cy="20032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3251911" y="534769"/>
            <a:ext cx="491564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 dirty="0">
                <a:solidFill>
                  <a:srgbClr val="0C5076"/>
                </a:solidFill>
              </a:rPr>
              <a:t>Non-Fiction Book List </a:t>
            </a: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3" ma:contentTypeDescription="Create a new document." ma:contentTypeScope="" ma:versionID="982b13079ab459dbd037cd60f29089f8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8ae8d2399fac483fb7749e3936797d6a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1C9C8A-793C-4C9B-BC8A-EEE1791F5E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8EE4A9-1B6D-45A5-B4D6-857DE32C9563}">
  <ds:schemaRefs>
    <ds:schemaRef ds:uri="http://purl.org/dc/elements/1.1/"/>
    <ds:schemaRef ds:uri="http://schemas.microsoft.com/office/2006/documentManagement/types"/>
    <ds:schemaRef ds:uri="8a6c9307-19da-4ba4-bc92-62cf288392d6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c88debf-9b23-4e41-9245-a4823d9c0ebf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61B5CB-7984-4634-ADA6-D0AD1461CC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88debf-9b23-4e41-9245-a4823d9c0ebf"/>
    <ds:schemaRef ds:uri="8a6c9307-19da-4ba4-bc92-62cf288392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Shacklady</dc:creator>
  <cp:lastModifiedBy>Rachael Viscomi</cp:lastModifiedBy>
  <cp:revision>22</cp:revision>
  <dcterms:created xsi:type="dcterms:W3CDTF">2021-12-08T14:25:17Z</dcterms:created>
  <dcterms:modified xsi:type="dcterms:W3CDTF">2022-03-14T12:00:41Z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