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9" r:id="rId5"/>
    <p:sldId id="262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C5076"/>
    <a:srgbClr val="DF7C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A26CB07-7A0B-72A1-1067-2DCA8DB70CAD}" v="34" dt="2022-03-11T10:07:37.398"/>
    <p1510:client id="{38598BA0-3A3C-F5FB-FB5A-A440AE75BCC4}" v="1" dt="2022-03-03T13:59:45.407"/>
    <p1510:client id="{DF5B6F7B-F944-4B54-B041-8398C88D8A2F}" v="136" dt="2022-03-10T16:32:12.01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chael Viscomi" userId="S::ehadmin_leadtshub.co.uk#ext#@withamsthughs.org::4b712ba7-0b7a-4a99-b032-a281d406f06f" providerId="AD" clId="Web-{DF5B6F7B-F944-4B54-B041-8398C88D8A2F}"/>
    <pc:docChg chg="modSld">
      <pc:chgData name="Rachael Viscomi" userId="S::ehadmin_leadtshub.co.uk#ext#@withamsthughs.org::4b712ba7-0b7a-4a99-b032-a281d406f06f" providerId="AD" clId="Web-{DF5B6F7B-F944-4B54-B041-8398C88D8A2F}" dt="2022-03-10T16:32:12.016" v="117"/>
      <pc:docMkLst>
        <pc:docMk/>
      </pc:docMkLst>
      <pc:sldChg chg="modSp">
        <pc:chgData name="Rachael Viscomi" userId="S::ehadmin_leadtshub.co.uk#ext#@withamsthughs.org::4b712ba7-0b7a-4a99-b032-a281d406f06f" providerId="AD" clId="Web-{DF5B6F7B-F944-4B54-B041-8398C88D8A2F}" dt="2022-03-10T16:21:11.464" v="48" actId="14100"/>
        <pc:sldMkLst>
          <pc:docMk/>
          <pc:sldMk cId="53902273" sldId="259"/>
        </pc:sldMkLst>
        <pc:spChg chg="mod">
          <ac:chgData name="Rachael Viscomi" userId="S::ehadmin_leadtshub.co.uk#ext#@withamsthughs.org::4b712ba7-0b7a-4a99-b032-a281d406f06f" providerId="AD" clId="Web-{DF5B6F7B-F944-4B54-B041-8398C88D8A2F}" dt="2022-03-10T16:10:21.413" v="8" actId="14100"/>
          <ac:spMkLst>
            <pc:docMk/>
            <pc:sldMk cId="53902273" sldId="259"/>
            <ac:spMk id="14" creationId="{00000000-0000-0000-0000-000000000000}"/>
          </ac:spMkLst>
        </pc:spChg>
        <pc:picChg chg="mod">
          <ac:chgData name="Rachael Viscomi" userId="S::ehadmin_leadtshub.co.uk#ext#@withamsthughs.org::4b712ba7-0b7a-4a99-b032-a281d406f06f" providerId="AD" clId="Web-{DF5B6F7B-F944-4B54-B041-8398C88D8A2F}" dt="2022-03-10T16:10:37.179" v="10" actId="1076"/>
          <ac:picMkLst>
            <pc:docMk/>
            <pc:sldMk cId="53902273" sldId="259"/>
            <ac:picMk id="2" creationId="{00000000-0000-0000-0000-000000000000}"/>
          </ac:picMkLst>
        </pc:picChg>
        <pc:picChg chg="mod">
          <ac:chgData name="Rachael Viscomi" userId="S::ehadmin_leadtshub.co.uk#ext#@withamsthughs.org::4b712ba7-0b7a-4a99-b032-a281d406f06f" providerId="AD" clId="Web-{DF5B6F7B-F944-4B54-B041-8398C88D8A2F}" dt="2022-03-10T16:12:39.902" v="11"/>
          <ac:picMkLst>
            <pc:docMk/>
            <pc:sldMk cId="53902273" sldId="259"/>
            <ac:picMk id="3" creationId="{00000000-0000-0000-0000-000000000000}"/>
          </ac:picMkLst>
        </pc:picChg>
        <pc:picChg chg="mod">
          <ac:chgData name="Rachael Viscomi" userId="S::ehadmin_leadtshub.co.uk#ext#@withamsthughs.org::4b712ba7-0b7a-4a99-b032-a281d406f06f" providerId="AD" clId="Web-{DF5B6F7B-F944-4B54-B041-8398C88D8A2F}" dt="2022-03-10T16:13:15.794" v="12"/>
          <ac:picMkLst>
            <pc:docMk/>
            <pc:sldMk cId="53902273" sldId="259"/>
            <ac:picMk id="5" creationId="{00000000-0000-0000-0000-000000000000}"/>
          </ac:picMkLst>
        </pc:picChg>
        <pc:picChg chg="mod">
          <ac:chgData name="Rachael Viscomi" userId="S::ehadmin_leadtshub.co.uk#ext#@withamsthughs.org::4b712ba7-0b7a-4a99-b032-a281d406f06f" providerId="AD" clId="Web-{DF5B6F7B-F944-4B54-B041-8398C88D8A2F}" dt="2022-03-10T16:13:50.029" v="13"/>
          <ac:picMkLst>
            <pc:docMk/>
            <pc:sldMk cId="53902273" sldId="259"/>
            <ac:picMk id="6" creationId="{00000000-0000-0000-0000-000000000000}"/>
          </ac:picMkLst>
        </pc:picChg>
        <pc:picChg chg="mod">
          <ac:chgData name="Rachael Viscomi" userId="S::ehadmin_leadtshub.co.uk#ext#@withamsthughs.org::4b712ba7-0b7a-4a99-b032-a281d406f06f" providerId="AD" clId="Web-{DF5B6F7B-F944-4B54-B041-8398C88D8A2F}" dt="2022-03-10T16:14:29.858" v="14"/>
          <ac:picMkLst>
            <pc:docMk/>
            <pc:sldMk cId="53902273" sldId="259"/>
            <ac:picMk id="7" creationId="{00000000-0000-0000-0000-000000000000}"/>
          </ac:picMkLst>
        </pc:picChg>
        <pc:picChg chg="mod">
          <ac:chgData name="Rachael Viscomi" userId="S::ehadmin_leadtshub.co.uk#ext#@withamsthughs.org::4b712ba7-0b7a-4a99-b032-a281d406f06f" providerId="AD" clId="Web-{DF5B6F7B-F944-4B54-B041-8398C88D8A2F}" dt="2022-03-10T16:15:08.828" v="15"/>
          <ac:picMkLst>
            <pc:docMk/>
            <pc:sldMk cId="53902273" sldId="259"/>
            <ac:picMk id="8" creationId="{00000000-0000-0000-0000-000000000000}"/>
          </ac:picMkLst>
        </pc:picChg>
        <pc:picChg chg="mod">
          <ac:chgData name="Rachael Viscomi" userId="S::ehadmin_leadtshub.co.uk#ext#@withamsthughs.org::4b712ba7-0b7a-4a99-b032-a281d406f06f" providerId="AD" clId="Web-{DF5B6F7B-F944-4B54-B041-8398C88D8A2F}" dt="2022-03-10T16:15:39.235" v="16"/>
          <ac:picMkLst>
            <pc:docMk/>
            <pc:sldMk cId="53902273" sldId="259"/>
            <ac:picMk id="9" creationId="{00000000-0000-0000-0000-000000000000}"/>
          </ac:picMkLst>
        </pc:picChg>
        <pc:picChg chg="mod modCrop">
          <ac:chgData name="Rachael Viscomi" userId="S::ehadmin_leadtshub.co.uk#ext#@withamsthughs.org::4b712ba7-0b7a-4a99-b032-a281d406f06f" providerId="AD" clId="Web-{DF5B6F7B-F944-4B54-B041-8398C88D8A2F}" dt="2022-03-10T16:18:39.303" v="37" actId="1076"/>
          <ac:picMkLst>
            <pc:docMk/>
            <pc:sldMk cId="53902273" sldId="259"/>
            <ac:picMk id="10" creationId="{00000000-0000-0000-0000-000000000000}"/>
          </ac:picMkLst>
        </pc:picChg>
        <pc:picChg chg="mod modCrop">
          <ac:chgData name="Rachael Viscomi" userId="S::ehadmin_leadtshub.co.uk#ext#@withamsthughs.org::4b712ba7-0b7a-4a99-b032-a281d406f06f" providerId="AD" clId="Web-{DF5B6F7B-F944-4B54-B041-8398C88D8A2F}" dt="2022-03-10T16:19:39.961" v="42" actId="14100"/>
          <ac:picMkLst>
            <pc:docMk/>
            <pc:sldMk cId="53902273" sldId="259"/>
            <ac:picMk id="11" creationId="{00000000-0000-0000-0000-000000000000}"/>
          </ac:picMkLst>
        </pc:picChg>
        <pc:picChg chg="mod">
          <ac:chgData name="Rachael Viscomi" userId="S::ehadmin_leadtshub.co.uk#ext#@withamsthughs.org::4b712ba7-0b7a-4a99-b032-a281d406f06f" providerId="AD" clId="Web-{DF5B6F7B-F944-4B54-B041-8398C88D8A2F}" dt="2022-03-10T16:21:11.464" v="48" actId="14100"/>
          <ac:picMkLst>
            <pc:docMk/>
            <pc:sldMk cId="53902273" sldId="259"/>
            <ac:picMk id="12" creationId="{00000000-0000-0000-0000-000000000000}"/>
          </ac:picMkLst>
        </pc:picChg>
        <pc:picChg chg="mod">
          <ac:chgData name="Rachael Viscomi" userId="S::ehadmin_leadtshub.co.uk#ext#@withamsthughs.org::4b712ba7-0b7a-4a99-b032-a281d406f06f" providerId="AD" clId="Web-{DF5B6F7B-F944-4B54-B041-8398C88D8A2F}" dt="2022-03-10T16:21:01.120" v="46" actId="1076"/>
          <ac:picMkLst>
            <pc:docMk/>
            <pc:sldMk cId="53902273" sldId="259"/>
            <ac:picMk id="13" creationId="{00000000-0000-0000-0000-000000000000}"/>
          </ac:picMkLst>
        </pc:picChg>
      </pc:sldChg>
      <pc:sldChg chg="modSp">
        <pc:chgData name="Rachael Viscomi" userId="S::ehadmin_leadtshub.co.uk#ext#@withamsthughs.org::4b712ba7-0b7a-4a99-b032-a281d406f06f" providerId="AD" clId="Web-{DF5B6F7B-F944-4B54-B041-8398C88D8A2F}" dt="2022-03-10T16:32:12.016" v="117"/>
        <pc:sldMkLst>
          <pc:docMk/>
          <pc:sldMk cId="1869438577" sldId="262"/>
        </pc:sldMkLst>
        <pc:spChg chg="mod">
          <ac:chgData name="Rachael Viscomi" userId="S::ehadmin_leadtshub.co.uk#ext#@withamsthughs.org::4b712ba7-0b7a-4a99-b032-a281d406f06f" providerId="AD" clId="Web-{DF5B6F7B-F944-4B54-B041-8398C88D8A2F}" dt="2022-03-10T16:21:46.153" v="52" actId="20577"/>
          <ac:spMkLst>
            <pc:docMk/>
            <pc:sldMk cId="1869438577" sldId="262"/>
            <ac:spMk id="14" creationId="{00000000-0000-0000-0000-000000000000}"/>
          </ac:spMkLst>
        </pc:spChg>
        <pc:picChg chg="mod modCrop">
          <ac:chgData name="Rachael Viscomi" userId="S::ehadmin_leadtshub.co.uk#ext#@withamsthughs.org::4b712ba7-0b7a-4a99-b032-a281d406f06f" providerId="AD" clId="Web-{DF5B6F7B-F944-4B54-B041-8398C88D8A2F}" dt="2022-03-10T16:32:09.203" v="115"/>
          <ac:picMkLst>
            <pc:docMk/>
            <pc:sldMk cId="1869438577" sldId="262"/>
            <ac:picMk id="2" creationId="{00000000-0000-0000-0000-000000000000}"/>
          </ac:picMkLst>
        </pc:picChg>
        <pc:picChg chg="mod modCrop">
          <ac:chgData name="Rachael Viscomi" userId="S::ehadmin_leadtshub.co.uk#ext#@withamsthughs.org::4b712ba7-0b7a-4a99-b032-a281d406f06f" providerId="AD" clId="Web-{DF5B6F7B-F944-4B54-B041-8398C88D8A2F}" dt="2022-03-10T16:32:01.625" v="110" actId="1076"/>
          <ac:picMkLst>
            <pc:docMk/>
            <pc:sldMk cId="1869438577" sldId="262"/>
            <ac:picMk id="3" creationId="{00000000-0000-0000-0000-000000000000}"/>
          </ac:picMkLst>
        </pc:picChg>
        <pc:picChg chg="mod modCrop">
          <ac:chgData name="Rachael Viscomi" userId="S::ehadmin_leadtshub.co.uk#ext#@withamsthughs.org::4b712ba7-0b7a-4a99-b032-a281d406f06f" providerId="AD" clId="Web-{DF5B6F7B-F944-4B54-B041-8398C88D8A2F}" dt="2022-03-10T16:31:58.671" v="108" actId="14100"/>
          <ac:picMkLst>
            <pc:docMk/>
            <pc:sldMk cId="1869438577" sldId="262"/>
            <ac:picMk id="5" creationId="{00000000-0000-0000-0000-000000000000}"/>
          </ac:picMkLst>
        </pc:picChg>
        <pc:picChg chg="mod">
          <ac:chgData name="Rachael Viscomi" userId="S::ehadmin_leadtshub.co.uk#ext#@withamsthughs.org::4b712ba7-0b7a-4a99-b032-a281d406f06f" providerId="AD" clId="Web-{DF5B6F7B-F944-4B54-B041-8398C88D8A2F}" dt="2022-03-10T16:25:30.347" v="71"/>
          <ac:picMkLst>
            <pc:docMk/>
            <pc:sldMk cId="1869438577" sldId="262"/>
            <ac:picMk id="6" creationId="{00000000-0000-0000-0000-000000000000}"/>
          </ac:picMkLst>
        </pc:picChg>
        <pc:picChg chg="mod">
          <ac:chgData name="Rachael Viscomi" userId="S::ehadmin_leadtshub.co.uk#ext#@withamsthughs.org::4b712ba7-0b7a-4a99-b032-a281d406f06f" providerId="AD" clId="Web-{DF5B6F7B-F944-4B54-B041-8398C88D8A2F}" dt="2022-03-10T16:32:12.016" v="117"/>
          <ac:picMkLst>
            <pc:docMk/>
            <pc:sldMk cId="1869438577" sldId="262"/>
            <ac:picMk id="7" creationId="{00000000-0000-0000-0000-000000000000}"/>
          </ac:picMkLst>
        </pc:picChg>
        <pc:picChg chg="mod">
          <ac:chgData name="Rachael Viscomi" userId="S::ehadmin_leadtshub.co.uk#ext#@withamsthughs.org::4b712ba7-0b7a-4a99-b032-a281d406f06f" providerId="AD" clId="Web-{DF5B6F7B-F944-4B54-B041-8398C88D8A2F}" dt="2022-03-10T16:32:02.047" v="111"/>
          <ac:picMkLst>
            <pc:docMk/>
            <pc:sldMk cId="1869438577" sldId="262"/>
            <ac:picMk id="8" creationId="{00000000-0000-0000-0000-000000000000}"/>
          </ac:picMkLst>
        </pc:picChg>
        <pc:picChg chg="mod modCrop">
          <ac:chgData name="Rachael Viscomi" userId="S::ehadmin_leadtshub.co.uk#ext#@withamsthughs.org::4b712ba7-0b7a-4a99-b032-a281d406f06f" providerId="AD" clId="Web-{DF5B6F7B-F944-4B54-B041-8398C88D8A2F}" dt="2022-03-10T16:32:09.594" v="116"/>
          <ac:picMkLst>
            <pc:docMk/>
            <pc:sldMk cId="1869438577" sldId="262"/>
            <ac:picMk id="9" creationId="{00000000-0000-0000-0000-000000000000}"/>
          </ac:picMkLst>
        </pc:picChg>
      </pc:sldChg>
    </pc:docChg>
  </pc:docChgLst>
  <pc:docChgLst>
    <pc:chgData name="Rachael Viscomi" userId="S::ehadmin_leadtshub.co.uk#ext#@withamsthughs.org::4b712ba7-0b7a-4a99-b032-a281d406f06f" providerId="AD" clId="Web-{0A26CB07-7A0B-72A1-1067-2DCA8DB70CAD}"/>
    <pc:docChg chg="modSld">
      <pc:chgData name="Rachael Viscomi" userId="S::ehadmin_leadtshub.co.uk#ext#@withamsthughs.org::4b712ba7-0b7a-4a99-b032-a281d406f06f" providerId="AD" clId="Web-{0A26CB07-7A0B-72A1-1067-2DCA8DB70CAD}" dt="2022-03-11T10:07:37.398" v="30" actId="1076"/>
      <pc:docMkLst>
        <pc:docMk/>
      </pc:docMkLst>
      <pc:sldChg chg="modSp">
        <pc:chgData name="Rachael Viscomi" userId="S::ehadmin_leadtshub.co.uk#ext#@withamsthughs.org::4b712ba7-0b7a-4a99-b032-a281d406f06f" providerId="AD" clId="Web-{0A26CB07-7A0B-72A1-1067-2DCA8DB70CAD}" dt="2022-03-11T10:07:37.398" v="30" actId="1076"/>
        <pc:sldMkLst>
          <pc:docMk/>
          <pc:sldMk cId="1869438577" sldId="262"/>
        </pc:sldMkLst>
        <pc:picChg chg="mod modCrop">
          <ac:chgData name="Rachael Viscomi" userId="S::ehadmin_leadtshub.co.uk#ext#@withamsthughs.org::4b712ba7-0b7a-4a99-b032-a281d406f06f" providerId="AD" clId="Web-{0A26CB07-7A0B-72A1-1067-2DCA8DB70CAD}" dt="2022-03-11T10:07:35.585" v="29" actId="1076"/>
          <ac:picMkLst>
            <pc:docMk/>
            <pc:sldMk cId="1869438577" sldId="262"/>
            <ac:picMk id="2" creationId="{00000000-0000-0000-0000-000000000000}"/>
          </ac:picMkLst>
        </pc:picChg>
        <pc:picChg chg="mod modCrop">
          <ac:chgData name="Rachael Viscomi" userId="S::ehadmin_leadtshub.co.uk#ext#@withamsthughs.org::4b712ba7-0b7a-4a99-b032-a281d406f06f" providerId="AD" clId="Web-{0A26CB07-7A0B-72A1-1067-2DCA8DB70CAD}" dt="2022-03-11T10:07:37.398" v="30" actId="1076"/>
          <ac:picMkLst>
            <pc:docMk/>
            <pc:sldMk cId="1869438577" sldId="262"/>
            <ac:picMk id="3" creationId="{00000000-0000-0000-0000-000000000000}"/>
          </ac:picMkLst>
        </pc:picChg>
        <pc:picChg chg="mod">
          <ac:chgData name="Rachael Viscomi" userId="S::ehadmin_leadtshub.co.uk#ext#@withamsthughs.org::4b712ba7-0b7a-4a99-b032-a281d406f06f" providerId="AD" clId="Web-{0A26CB07-7A0B-72A1-1067-2DCA8DB70CAD}" dt="2022-03-11T10:06:46.944" v="18" actId="1076"/>
          <ac:picMkLst>
            <pc:docMk/>
            <pc:sldMk cId="1869438577" sldId="262"/>
            <ac:picMk id="5" creationId="{00000000-0000-0000-0000-000000000000}"/>
          </ac:picMkLst>
        </pc:picChg>
        <pc:picChg chg="mod">
          <ac:chgData name="Rachael Viscomi" userId="S::ehadmin_leadtshub.co.uk#ext#@withamsthughs.org::4b712ba7-0b7a-4a99-b032-a281d406f06f" providerId="AD" clId="Web-{0A26CB07-7A0B-72A1-1067-2DCA8DB70CAD}" dt="2022-03-11T10:06:19.552" v="11" actId="1076"/>
          <ac:picMkLst>
            <pc:docMk/>
            <pc:sldMk cId="1869438577" sldId="262"/>
            <ac:picMk id="6" creationId="{00000000-0000-0000-0000-000000000000}"/>
          </ac:picMkLst>
        </pc:picChg>
        <pc:picChg chg="mod">
          <ac:chgData name="Rachael Viscomi" userId="S::ehadmin_leadtshub.co.uk#ext#@withamsthughs.org::4b712ba7-0b7a-4a99-b032-a281d406f06f" providerId="AD" clId="Web-{0A26CB07-7A0B-72A1-1067-2DCA8DB70CAD}" dt="2022-03-11T10:06:52.053" v="19" actId="1076"/>
          <ac:picMkLst>
            <pc:docMk/>
            <pc:sldMk cId="1869438577" sldId="262"/>
            <ac:picMk id="7" creationId="{00000000-0000-0000-0000-000000000000}"/>
          </ac:picMkLst>
        </pc:picChg>
        <pc:picChg chg="mod">
          <ac:chgData name="Rachael Viscomi" userId="S::ehadmin_leadtshub.co.uk#ext#@withamsthughs.org::4b712ba7-0b7a-4a99-b032-a281d406f06f" providerId="AD" clId="Web-{0A26CB07-7A0B-72A1-1067-2DCA8DB70CAD}" dt="2022-03-11T10:06:07.833" v="7" actId="1076"/>
          <ac:picMkLst>
            <pc:docMk/>
            <pc:sldMk cId="1869438577" sldId="262"/>
            <ac:picMk id="8" creationId="{00000000-0000-0000-0000-000000000000}"/>
          </ac:picMkLst>
        </pc:picChg>
        <pc:picChg chg="mod modCrop">
          <ac:chgData name="Rachael Viscomi" userId="S::ehadmin_leadtshub.co.uk#ext#@withamsthughs.org::4b712ba7-0b7a-4a99-b032-a281d406f06f" providerId="AD" clId="Web-{0A26CB07-7A0B-72A1-1067-2DCA8DB70CAD}" dt="2022-03-11T10:07:02.710" v="22" actId="1076"/>
          <ac:picMkLst>
            <pc:docMk/>
            <pc:sldMk cId="1869438577" sldId="262"/>
            <ac:picMk id="9" creationId="{00000000-0000-0000-0000-00000000000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148791A0-9FB1-4FF3-9DB7-FBB6A66F666C}"/>
              </a:ext>
            </a:extLst>
          </p:cNvPr>
          <p:cNvGrpSpPr/>
          <p:nvPr userDrawn="1"/>
        </p:nvGrpSpPr>
        <p:grpSpPr>
          <a:xfrm>
            <a:off x="-14676062" y="-5478341"/>
            <a:ext cx="28864075" cy="15004473"/>
            <a:chOff x="-14676062" y="-5478341"/>
            <a:chExt cx="28864075" cy="15004473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E4CCEDFC-46D4-4545-8514-E3F9A99F3D9A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rgbClr val="0C507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F0FB2CEE-5321-454E-A40D-3B96DA028D86}"/>
                </a:ext>
              </a:extLst>
            </p:cNvPr>
            <p:cNvSpPr/>
            <p:nvPr/>
          </p:nvSpPr>
          <p:spPr>
            <a:xfrm>
              <a:off x="1147665" y="-5478341"/>
              <a:ext cx="13040348" cy="15004473"/>
            </a:xfrm>
            <a:prstGeom prst="ellipse">
              <a:avLst/>
            </a:prstGeom>
            <a:solidFill>
              <a:schemeClr val="bg1"/>
            </a:solidFill>
            <a:ln w="352425">
              <a:solidFill>
                <a:srgbClr val="DF7C1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/>
                <a:t>v</a:t>
              </a:r>
            </a:p>
          </p:txBody>
        </p: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09F00749-DE2C-46B8-9D8F-D5EC49B1A8A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97902" y="5037024"/>
              <a:ext cx="2958209" cy="1673058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F073BB2D-2604-49B4-9B29-A19CF8660C7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37495" y="365026"/>
              <a:ext cx="1069451" cy="772160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69372862-F67E-4A31-BD9E-7A2C4CD81F6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01995" y="254978"/>
              <a:ext cx="3525845" cy="882208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32C790E7-6F3B-4AF7-BD5F-CB71B03174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19"/>
            <a:stretch/>
          </p:blipFill>
          <p:spPr>
            <a:xfrm>
              <a:off x="-14676062" y="6239329"/>
              <a:ext cx="16760934" cy="478421"/>
            </a:xfrm>
            <a:prstGeom prst="rect">
              <a:avLst/>
            </a:prstGeom>
          </p:spPr>
        </p:pic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74542C33-2055-4452-98B6-CF1CB983F21D}"/>
                </a:ext>
              </a:extLst>
            </p:cNvPr>
            <p:cNvSpPr/>
            <p:nvPr/>
          </p:nvSpPr>
          <p:spPr>
            <a:xfrm>
              <a:off x="-249131" y="6173560"/>
              <a:ext cx="2251307" cy="128148"/>
            </a:xfrm>
            <a:prstGeom prst="rect">
              <a:avLst/>
            </a:prstGeom>
            <a:solidFill>
              <a:srgbClr val="0C507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6DFEC393-E9E4-4070-9A5A-587200E84D96}"/>
                </a:ext>
              </a:extLst>
            </p:cNvPr>
            <p:cNvSpPr/>
            <p:nvPr/>
          </p:nvSpPr>
          <p:spPr>
            <a:xfrm>
              <a:off x="-230909" y="6664949"/>
              <a:ext cx="13113327" cy="397585"/>
            </a:xfrm>
            <a:prstGeom prst="rect">
              <a:avLst/>
            </a:prstGeom>
            <a:solidFill>
              <a:srgbClr val="0C507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19095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585928-A43B-4D3F-9076-16A03D7067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0B4F35-5AFB-4A88-B181-67A484DE54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CFE034-8842-4911-8665-39CAED58236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1CCA93-F846-45B1-8926-D576689DF1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5B1445-3493-4DB6-9912-CE30829BB2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50939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9C81A8-1EAB-433A-B594-858FD14943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BBFBC7-0875-445B-AE6A-E30A75D889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DE894F-6FA6-4B97-BBD5-59019E25E2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573096-0B4C-45B5-ACF1-31E59E2DA9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82C90C-801C-4636-A524-100732C7E5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8307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4B6D94-BAC5-4A3D-8A93-C83B110DA2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BC7769-4497-4C3D-A2EB-E48DF28B52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50B188-BDDC-4F30-B5AD-A32F40DEB3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1CE5A9-3D73-4BD2-A30B-3458BC42C95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95FAAA-3DC7-4CDA-9FE4-B8E2038C43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7A0ACF-F93E-4A80-869D-B81DF93B6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944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524A77-9134-493D-992E-C92BC7EE9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BB966A-2041-4952-AFF5-AB97AFA9F3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596C45-C326-4478-BD01-453DA44223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306F255-1AB4-43F6-BE15-1C694E1D18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5AD7365-6348-4255-A320-DDCA82909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4627C9-E64A-40B9-B802-D45F0B634B8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FDF913E-6DB0-4A03-B98D-9D37CA8A53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64BD55E-58E7-4AD5-98E7-32D736750E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4136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0712C1-9743-46A0-9634-1C5A492C43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11DEC2F-9846-4BF6-837D-2780E777B5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720740-20A4-44BB-9723-1BB76A0626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5AA53FA-ED8A-4322-8626-453EBEE75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36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2DF7296-A3D6-4A70-9DB0-19FB20432BF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BBAC0AE-3B50-422B-96F7-6225C0F91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A3F02E-B1E2-4403-BB92-2A188AC4F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9694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858ADE-BCFB-4290-85BA-8B75775550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A39E0D-CB95-4E7E-8360-054B8A014B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4F8EB5-1EE5-43B1-95AA-F117F3BB73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3B5F8A-AF9E-4D7B-812F-B97654991BD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8998CC-5936-46CC-8E7D-F0168A8386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B57EB3-7AC3-4E6A-B894-CC53DC1273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9057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E4E4BF-6530-45B1-9E86-5BB814431A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FC4B6AF-049B-4531-ACF5-E2441F059B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4D1DDE6-97B0-4564-A0B4-233E7FA094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44EFE2-9E8B-45F0-843E-7338AFBC72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E1DEA8-D350-4D94-A3A8-122469B99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2532F4-0270-4192-B809-5E1823C8AE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44191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59E31A-47A8-470E-BFEF-74B7601DCE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0A7284-DE2F-447C-82CA-C53EC7353B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0CBE43-06CE-4945-97E5-3521AFF5380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D3139B-BEDF-4157-901E-525E33196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8F02FD-7BCA-4F28-9A5B-5A81ACC4C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14678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75FB21D-0B7B-4446-80E6-E24DDD18559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3B3750-E896-4F51-A6C2-EFFD3409BC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9B571C-EAF2-4A33-88E0-9955C252627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2E4C99-5923-4583-884C-697DE2F7F0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540B4C-CDB2-4327-A471-26BAC8B523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4579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9974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0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rcRect l="11778" r="11778"/>
          <a:stretch>
            <a:fillRect/>
          </a:stretch>
        </p:blipFill>
        <p:spPr>
          <a:xfrm>
            <a:off x="1530795" y="1400175"/>
            <a:ext cx="1307230" cy="19907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3" name="Picture 2" descr="A picture containing text&#10;&#10;Description automatically generated"/>
          <p:cNvPicPr>
            <a:picLocks noChangeAspect="1"/>
          </p:cNvPicPr>
          <p:nvPr/>
        </p:nvPicPr>
        <p:blipFill>
          <a:blip r:embed="rId3"/>
          <a:srcRect l="9499" r="9499"/>
          <a:stretch>
            <a:fillRect/>
          </a:stretch>
        </p:blipFill>
        <p:spPr>
          <a:xfrm>
            <a:off x="3127007" y="1400175"/>
            <a:ext cx="1306440" cy="19907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5" name="Picture 4" descr="A picture containing map&#10;&#10;Description automatically generated"/>
          <p:cNvPicPr>
            <a:picLocks noChangeAspect="1"/>
          </p:cNvPicPr>
          <p:nvPr/>
        </p:nvPicPr>
        <p:blipFill>
          <a:blip r:embed="rId4"/>
          <a:srcRect l="9236" r="9236"/>
          <a:stretch>
            <a:fillRect/>
          </a:stretch>
        </p:blipFill>
        <p:spPr>
          <a:xfrm>
            <a:off x="4733011" y="1396572"/>
            <a:ext cx="1296313" cy="19943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6" name="Picture 5" descr="Graphical user interface&#10;&#10;Description automatically generated"/>
          <p:cNvPicPr>
            <a:picLocks noChangeAspect="1"/>
          </p:cNvPicPr>
          <p:nvPr/>
        </p:nvPicPr>
        <p:blipFill>
          <a:blip r:embed="rId5"/>
          <a:srcRect l="20080" r="20080"/>
          <a:stretch>
            <a:fillRect/>
          </a:stretch>
        </p:blipFill>
        <p:spPr>
          <a:xfrm>
            <a:off x="6328888" y="1396572"/>
            <a:ext cx="1404007" cy="19943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7" name="Picture 6" descr="A picture containing text&#10;&#10;Description automatically generated"/>
          <p:cNvPicPr>
            <a:picLocks noChangeAspect="1"/>
          </p:cNvPicPr>
          <p:nvPr/>
        </p:nvPicPr>
        <p:blipFill>
          <a:blip r:embed="rId6"/>
          <a:srcRect l="10507" r="10507"/>
          <a:stretch>
            <a:fillRect/>
          </a:stretch>
        </p:blipFill>
        <p:spPr>
          <a:xfrm>
            <a:off x="8032459" y="1396572"/>
            <a:ext cx="1304291" cy="19943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8" name="Picture 7" descr="Map&#10;&#10;Description automatically generated"/>
          <p:cNvPicPr>
            <a:picLocks noChangeAspect="1"/>
          </p:cNvPicPr>
          <p:nvPr/>
        </p:nvPicPr>
        <p:blipFill>
          <a:blip r:embed="rId7"/>
          <a:srcRect l="7757" r="7757"/>
          <a:stretch>
            <a:fillRect/>
          </a:stretch>
        </p:blipFill>
        <p:spPr>
          <a:xfrm>
            <a:off x="9636314" y="1396572"/>
            <a:ext cx="1299425" cy="19943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rcRect l="19217" r="19217"/>
          <a:stretch>
            <a:fillRect/>
          </a:stretch>
        </p:blipFill>
        <p:spPr>
          <a:xfrm>
            <a:off x="2271237" y="3606372"/>
            <a:ext cx="1404007" cy="19961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10" name="Picture 9" descr="A picture containing diagram&#10;&#10;Description automatically generated"/>
          <p:cNvPicPr>
            <a:picLocks noChangeAspect="1"/>
          </p:cNvPicPr>
          <p:nvPr/>
        </p:nvPicPr>
        <p:blipFill rotWithShape="1">
          <a:blip r:embed="rId9"/>
          <a:srcRect l="12331" r="11374" b="59"/>
          <a:stretch/>
        </p:blipFill>
        <p:spPr>
          <a:xfrm>
            <a:off x="3923380" y="3595616"/>
            <a:ext cx="1407361" cy="20057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11" name="Picture 10" descr="A picture containing text, water&#10;&#10;Description automatically generated"/>
          <p:cNvPicPr>
            <a:picLocks noChangeAspect="1"/>
          </p:cNvPicPr>
          <p:nvPr/>
        </p:nvPicPr>
        <p:blipFill rotWithShape="1">
          <a:blip r:embed="rId10"/>
          <a:srcRect l="7735" t="-353" r="11426" b="176"/>
          <a:stretch/>
        </p:blipFill>
        <p:spPr>
          <a:xfrm>
            <a:off x="5641205" y="3599144"/>
            <a:ext cx="1465157" cy="19978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12" name="Picture 11" descr="Diagram&#10;&#10;Description automatically generated"/>
          <p:cNvPicPr>
            <a:picLocks noChangeAspect="1"/>
          </p:cNvPicPr>
          <p:nvPr/>
        </p:nvPicPr>
        <p:blipFill>
          <a:blip r:embed="rId11"/>
          <a:srcRect l="17400" r="17400"/>
          <a:stretch>
            <a:fillRect/>
          </a:stretch>
        </p:blipFill>
        <p:spPr>
          <a:xfrm>
            <a:off x="7376872" y="3606199"/>
            <a:ext cx="1300295" cy="20049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2"/>
          <a:srcRect l="9799" r="9799"/>
          <a:stretch>
            <a:fillRect/>
          </a:stretch>
        </p:blipFill>
        <p:spPr>
          <a:xfrm>
            <a:off x="8999188" y="3606199"/>
            <a:ext cx="1279345" cy="199897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sp>
        <p:nvSpPr>
          <p:cNvPr id="14" name="TextBox 13"/>
          <p:cNvSpPr txBox="1"/>
          <p:nvPr/>
        </p:nvSpPr>
        <p:spPr>
          <a:xfrm>
            <a:off x="3862414" y="390525"/>
            <a:ext cx="4076164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600" b="1">
                <a:solidFill>
                  <a:srgbClr val="0C5076"/>
                </a:solidFill>
              </a:rPr>
              <a:t>Picture Book List </a:t>
            </a:r>
          </a:p>
        </p:txBody>
      </p:sp>
    </p:spTree>
    <p:extLst>
      <p:ext uri="{BB962C8B-B14F-4D97-AF65-F5344CB8AC3E}">
        <p14:creationId xmlns:p14="http://schemas.microsoft.com/office/powerpoint/2010/main" val="53902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ext&#10;&#10;Description automatically generated"/>
          <p:cNvPicPr>
            <a:picLocks noChangeAspect="1"/>
          </p:cNvPicPr>
          <p:nvPr/>
        </p:nvPicPr>
        <p:blipFill rotWithShape="1">
          <a:blip r:embed="rId2"/>
          <a:srcRect l="18989" r="18443" b="532"/>
          <a:stretch/>
        </p:blipFill>
        <p:spPr>
          <a:xfrm>
            <a:off x="5289709" y="3628229"/>
            <a:ext cx="1615342" cy="19711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7738" t="-1757" r="6966" b="1748"/>
          <a:stretch/>
        </p:blipFill>
        <p:spPr>
          <a:xfrm>
            <a:off x="7476675" y="3619157"/>
            <a:ext cx="1523849" cy="19771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5" name="Picture 4" descr="A picture containing text, book&#10;&#10;Description automatically generated"/>
          <p:cNvPicPr>
            <a:picLocks noChangeAspect="1"/>
          </p:cNvPicPr>
          <p:nvPr/>
        </p:nvPicPr>
        <p:blipFill rotWithShape="1">
          <a:blip r:embed="rId4"/>
          <a:srcRect l="7273" t="-458" r="5454" b="103"/>
          <a:stretch/>
        </p:blipFill>
        <p:spPr>
          <a:xfrm>
            <a:off x="6511811" y="1323337"/>
            <a:ext cx="1299581" cy="19952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6" name="Picture 5" descr="Diagram&#10;&#10;Description automatically generated"/>
          <p:cNvPicPr>
            <a:picLocks noChangeAspect="1"/>
          </p:cNvPicPr>
          <p:nvPr/>
        </p:nvPicPr>
        <p:blipFill>
          <a:blip r:embed="rId5"/>
          <a:srcRect l="7494" r="7494"/>
          <a:stretch>
            <a:fillRect/>
          </a:stretch>
        </p:blipFill>
        <p:spPr>
          <a:xfrm>
            <a:off x="4635462" y="1328123"/>
            <a:ext cx="1302907" cy="19943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rcRect l="14114" r="14114"/>
          <a:stretch>
            <a:fillRect/>
          </a:stretch>
        </p:blipFill>
        <p:spPr>
          <a:xfrm>
            <a:off x="8354509" y="1343656"/>
            <a:ext cx="1299425" cy="19943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8" name="Picture 7" descr="Text, calendar&#10;&#10;Description automatically generated"/>
          <p:cNvPicPr>
            <a:picLocks noChangeAspect="1"/>
          </p:cNvPicPr>
          <p:nvPr/>
        </p:nvPicPr>
        <p:blipFill>
          <a:blip r:embed="rId7"/>
          <a:srcRect l="12134" r="12134"/>
          <a:stretch>
            <a:fillRect/>
          </a:stretch>
        </p:blipFill>
        <p:spPr>
          <a:xfrm>
            <a:off x="2769975" y="1324270"/>
            <a:ext cx="1299425" cy="19929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9" name="Picture 8" descr="Text&#10;&#10;Description automatically generated"/>
          <p:cNvPicPr>
            <a:picLocks noChangeAspect="1"/>
          </p:cNvPicPr>
          <p:nvPr/>
        </p:nvPicPr>
        <p:blipFill rotWithShape="1">
          <a:blip r:embed="rId8"/>
          <a:srcRect l="24691" r="12346" b="882"/>
          <a:stretch/>
        </p:blipFill>
        <p:spPr>
          <a:xfrm>
            <a:off x="3148828" y="3617646"/>
            <a:ext cx="1620135" cy="19785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sp>
        <p:nvSpPr>
          <p:cNvPr id="14" name="Rectangle 13"/>
          <p:cNvSpPr/>
          <p:nvPr/>
        </p:nvSpPr>
        <p:spPr>
          <a:xfrm>
            <a:off x="3955633" y="305036"/>
            <a:ext cx="3579057" cy="646331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r>
              <a:rPr lang="en-GB" sz="3600" b="1">
                <a:solidFill>
                  <a:srgbClr val="0C5076"/>
                </a:solidFill>
              </a:rPr>
              <a:t>Picture Book List </a:t>
            </a:r>
          </a:p>
        </p:txBody>
      </p:sp>
    </p:spTree>
    <p:extLst>
      <p:ext uri="{BB962C8B-B14F-4D97-AF65-F5344CB8AC3E}">
        <p14:creationId xmlns:p14="http://schemas.microsoft.com/office/powerpoint/2010/main" val="18694385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2933E5C713D2F4B914C0F30C31161EC" ma:contentTypeVersion="13" ma:contentTypeDescription="Create a new document." ma:contentTypeScope="" ma:versionID="982b13079ab459dbd037cd60f29089f8">
  <xsd:schema xmlns:xsd="http://www.w3.org/2001/XMLSchema" xmlns:xs="http://www.w3.org/2001/XMLSchema" xmlns:p="http://schemas.microsoft.com/office/2006/metadata/properties" xmlns:ns2="8c88debf-9b23-4e41-9245-a4823d9c0ebf" xmlns:ns3="8a6c9307-19da-4ba4-bc92-62cf288392d6" targetNamespace="http://schemas.microsoft.com/office/2006/metadata/properties" ma:root="true" ma:fieldsID="8ae8d2399fac483fb7749e3936797d6a" ns2:_="" ns3:_="">
    <xsd:import namespace="8c88debf-9b23-4e41-9245-a4823d9c0ebf"/>
    <xsd:import namespace="8a6c9307-19da-4ba4-bc92-62cf288392d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88debf-9b23-4e41-9245-a4823d9c0eb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a6c9307-19da-4ba4-bc92-62cf288392d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81C9C8A-793C-4C9B-BC8A-EEE1791F5ED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18EE4A9-1B6D-45A5-B4D6-857DE32C9563}">
  <ds:schemaRefs>
    <ds:schemaRef ds:uri="8a6c9307-19da-4ba4-bc92-62cf288392d6"/>
    <ds:schemaRef ds:uri="8c88debf-9b23-4e41-9245-a4823d9c0ebf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598AF08A-9438-4E91-8221-48DB9259C0BE}">
  <ds:schemaRefs>
    <ds:schemaRef ds:uri="8a6c9307-19da-4ba4-bc92-62cf288392d6"/>
    <ds:schemaRef ds:uri="8c88debf-9b23-4e41-9245-a4823d9c0eb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Mel Shacklady</dc:creator>
  <cp:revision>1</cp:revision>
  <dcterms:created xsi:type="dcterms:W3CDTF">2021-12-08T14:25:17Z</dcterms:created>
  <dcterms:modified xsi:type="dcterms:W3CDTF">2022-03-11T10:07:59Z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0x010100C2933E5C713D2F4B914C0F30C31161EC</vt:lpwstr>
  </property>
</Properties>
</file>