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5076"/>
    <a:srgbClr val="DF7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598BA0-3A3C-F5FB-FB5A-A440AE75BCC4}" v="1" dt="2022-03-03T13:59:45.4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7" d="100"/>
          <a:sy n="67" d="100"/>
        </p:scale>
        <p:origin x="604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8791A0-9FB1-4FF3-9DB7-FBB6A66F666C}"/>
              </a:ext>
            </a:extLst>
          </p:cNvPr>
          <p:cNvGrpSpPr/>
          <p:nvPr userDrawn="1"/>
        </p:nvGrpSpPr>
        <p:grpSpPr>
          <a:xfrm>
            <a:off x="-14676062" y="-5478341"/>
            <a:ext cx="28864075" cy="15004473"/>
            <a:chOff x="-14676062" y="-5478341"/>
            <a:chExt cx="28864075" cy="1500447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CEDFC-46D4-4545-8514-E3F9A99F3D9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0FB2CEE-5321-454E-A40D-3B96DA028D86}"/>
                </a:ext>
              </a:extLst>
            </p:cNvPr>
            <p:cNvSpPr/>
            <p:nvPr/>
          </p:nvSpPr>
          <p:spPr>
            <a:xfrm>
              <a:off x="1147665" y="-5478341"/>
              <a:ext cx="13040348" cy="15004473"/>
            </a:xfrm>
            <a:prstGeom prst="ellipse">
              <a:avLst/>
            </a:prstGeom>
            <a:solidFill>
              <a:schemeClr val="bg1"/>
            </a:solidFill>
            <a:ln w="352425">
              <a:solidFill>
                <a:srgbClr val="DF7C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F00749-DE2C-46B8-9D8F-D5EC49B1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7902" y="5037024"/>
              <a:ext cx="2958209" cy="167305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073BB2D-2604-49B4-9B29-A19CF8660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495" y="365026"/>
              <a:ext cx="1069451" cy="772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9372862-F67E-4A31-BD9E-7A2C4CD81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1995" y="254978"/>
              <a:ext cx="3525845" cy="88220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C790E7-6F3B-4AF7-BD5F-CB71B0317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9"/>
            <a:stretch/>
          </p:blipFill>
          <p:spPr>
            <a:xfrm>
              <a:off x="-14676062" y="6239329"/>
              <a:ext cx="16760934" cy="47842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542C33-2055-4452-98B6-CF1CB983F21D}"/>
                </a:ext>
              </a:extLst>
            </p:cNvPr>
            <p:cNvSpPr/>
            <p:nvPr/>
          </p:nvSpPr>
          <p:spPr>
            <a:xfrm>
              <a:off x="-249131" y="6173560"/>
              <a:ext cx="2251307" cy="128148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FEC393-E9E4-4070-9A5A-587200E84D96}"/>
                </a:ext>
              </a:extLst>
            </p:cNvPr>
            <p:cNvSpPr/>
            <p:nvPr/>
          </p:nvSpPr>
          <p:spPr>
            <a:xfrm>
              <a:off x="-230909" y="6664949"/>
              <a:ext cx="13113327" cy="397585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909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85928-A43B-4D3F-9076-16A03D706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B4F35-5AFB-4A88-B181-67A484DE5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CFE034-8842-4911-8665-39CAED5823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CCA93-F846-45B1-8926-D576689DF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B1445-3493-4DB6-9912-CE30829BB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09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81A8-1EAB-433A-B594-858FD1494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BBFBC7-0875-445B-AE6A-E30A75D88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894F-6FA6-4B97-BBD5-59019E25E2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73096-0B4C-45B5-ACF1-31E59E2DA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2C90C-801C-4636-A524-100732C7E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30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B6D94-BAC5-4A3D-8A93-C83B110DA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C7769-4497-4C3D-A2EB-E48DF28B52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0B188-BDDC-4F30-B5AD-A32F40DEB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1CE5A9-3D73-4BD2-A30B-3458BC42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5FAAA-3DC7-4CDA-9FE4-B8E2038C4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A0ACF-F93E-4A80-869D-B81DF93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4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24A77-9134-493D-992E-C92BC7EE9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B966A-2041-4952-AFF5-AB97AFA9F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96C45-C326-4478-BD01-453DA4422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06F255-1AB4-43F6-BE15-1C694E1D18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AD7365-6348-4255-A320-DDCA82909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4627C9-E64A-40B9-B802-D45F0B63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DF913E-6DB0-4A03-B98D-9D37CA8A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4BD55E-58E7-4AD5-98E7-32D736750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1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12C1-9743-46A0-9634-1C5A492C4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1DEC2F-9846-4BF6-837D-2780E777B5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720740-20A4-44BB-9723-1BB76A062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AA53FA-ED8A-4322-8626-453EBEE7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DF7296-A3D6-4A70-9DB0-19FB2043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BAC0AE-3B50-422B-96F7-6225C0F91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3F02E-B1E2-4403-BB92-2A188AC4F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69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8ADE-BCFB-4290-85BA-8B757755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39E0D-CB95-4E7E-8360-054B8A014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4F8EB5-1EE5-43B1-95AA-F117F3BB7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B5F8A-AF9E-4D7B-812F-B9765499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998CC-5936-46CC-8E7D-F0168A83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B57EB3-7AC3-4E6A-B894-CC53DC127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57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4E4BF-6530-45B1-9E86-5BB814431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C4B6AF-049B-4531-ACF5-E2441F059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D1DDE6-97B0-4564-A0B4-233E7FA09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4EFE2-9E8B-45F0-843E-7338AFBC72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1DEA8-D350-4D94-A3A8-122469B99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532F4-0270-4192-B809-5E1823C8A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41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E31A-47A8-470E-BFEF-74B7601DC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0A7284-DE2F-447C-82CA-C53EC7353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CBE43-06CE-4945-97E5-3521AFF5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3139B-BEDF-4157-901E-525E33196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F02FD-7BCA-4F28-9A5B-5A81ACC4C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67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FB21D-0B7B-4446-80E6-E24DDD1855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3B3750-E896-4F51-A6C2-EFFD3409B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B571C-EAF2-4A33-88E0-9955C252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4C99-5923-4583-884C-697DE2F7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40B4C-CDB2-4327-A471-26BAC8B5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5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974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0" Type="http://schemas.openxmlformats.org/officeDocument/2006/relationships/image" Target="../media/image13.jpeg"/><Relationship Id="rId4" Type="http://schemas.openxmlformats.org/officeDocument/2006/relationships/image" Target="../media/image7.jp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jpeg"/><Relationship Id="rId7" Type="http://schemas.openxmlformats.org/officeDocument/2006/relationships/image" Target="../media/image21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212" y="1400175"/>
            <a:ext cx="1307230" cy="1990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007" y="1400175"/>
            <a:ext cx="1306440" cy="1990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11" y="1396572"/>
            <a:ext cx="1296313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888" y="1396572"/>
            <a:ext cx="1404007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459" y="1396572"/>
            <a:ext cx="1304291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314" y="1396572"/>
            <a:ext cx="1299425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237" y="3606372"/>
            <a:ext cx="1404007" cy="19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099" y="3606199"/>
            <a:ext cx="1300751" cy="1996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705" y="3606200"/>
            <a:ext cx="1413645" cy="1994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205" y="3606199"/>
            <a:ext cx="1300295" cy="1994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355" y="3606199"/>
            <a:ext cx="1279345" cy="19989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3862414" y="390525"/>
            <a:ext cx="3430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0C5076"/>
                </a:solidFill>
              </a:rPr>
              <a:t>Fiction Book List </a:t>
            </a:r>
            <a:endParaRPr lang="en-GB" sz="3600" b="1" dirty="0">
              <a:solidFill>
                <a:srgbClr val="0C507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0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265" y="3617646"/>
            <a:ext cx="1307230" cy="1981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926" y="1396572"/>
            <a:ext cx="1317996" cy="19769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228" y="1385356"/>
            <a:ext cx="1296313" cy="1988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629" y="1381039"/>
            <a:ext cx="1302907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842" y="1396572"/>
            <a:ext cx="1299425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641" y="3620853"/>
            <a:ext cx="1299425" cy="19929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995" y="3617646"/>
            <a:ext cx="1304124" cy="1996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sp>
        <p:nvSpPr>
          <p:cNvPr id="14" name="Rectangle 13"/>
          <p:cNvSpPr/>
          <p:nvPr/>
        </p:nvSpPr>
        <p:spPr>
          <a:xfrm>
            <a:off x="3955633" y="305036"/>
            <a:ext cx="3412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C5076"/>
                </a:solidFill>
              </a:rPr>
              <a:t>Fiction Book List </a:t>
            </a:r>
            <a:endParaRPr lang="en-GB" sz="3600" b="1" dirty="0">
              <a:solidFill>
                <a:srgbClr val="0C507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4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933E5C713D2F4B914C0F30C31161EC" ma:contentTypeVersion="13" ma:contentTypeDescription="Create a new document." ma:contentTypeScope="" ma:versionID="982b13079ab459dbd037cd60f29089f8">
  <xsd:schema xmlns:xsd="http://www.w3.org/2001/XMLSchema" xmlns:xs="http://www.w3.org/2001/XMLSchema" xmlns:p="http://schemas.microsoft.com/office/2006/metadata/properties" xmlns:ns2="8c88debf-9b23-4e41-9245-a4823d9c0ebf" xmlns:ns3="8a6c9307-19da-4ba4-bc92-62cf288392d6" targetNamespace="http://schemas.microsoft.com/office/2006/metadata/properties" ma:root="true" ma:fieldsID="8ae8d2399fac483fb7749e3936797d6a" ns2:_="" ns3:_="">
    <xsd:import namespace="8c88debf-9b23-4e41-9245-a4823d9c0ebf"/>
    <xsd:import namespace="8a6c9307-19da-4ba4-bc92-62cf288392d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8debf-9b23-4e41-9245-a4823d9c0e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c9307-19da-4ba4-bc92-62cf288392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C3883E-499D-4D4A-89AC-A9B45EE349ED}"/>
</file>

<file path=customXml/itemProps2.xml><?xml version="1.0" encoding="utf-8"?>
<ds:datastoreItem xmlns:ds="http://schemas.openxmlformats.org/officeDocument/2006/customXml" ds:itemID="{081C9C8A-793C-4C9B-BC8A-EEE1791F5E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8EE4A9-1B6D-45A5-B4D6-857DE32C956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c88debf-9b23-4e41-9245-a4823d9c0ebf"/>
    <ds:schemaRef ds:uri="http://purl.org/dc/elements/1.1/"/>
    <ds:schemaRef ds:uri="http://schemas.microsoft.com/office/2006/metadata/properties"/>
    <ds:schemaRef ds:uri="8a6c9307-19da-4ba4-bc92-62cf288392d6"/>
    <ds:schemaRef ds:uri="http://schemas.microsoft.com/office/2006/documentManagement/types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 Shacklady</dc:creator>
  <cp:lastModifiedBy>Rachael Viscomi</cp:lastModifiedBy>
  <cp:revision>12</cp:revision>
  <dcterms:created xsi:type="dcterms:W3CDTF">2021-12-08T14:25:17Z</dcterms:created>
  <dcterms:modified xsi:type="dcterms:W3CDTF">2022-03-03T14:42:31Z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0x010100C2933E5C713D2F4B914C0F30C31161EC</vt:lpwstr>
  </property>
</Properties>
</file>